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61" r:id="rId3"/>
    <p:sldId id="262" r:id="rId4"/>
    <p:sldId id="263" r:id="rId5"/>
    <p:sldId id="264" r:id="rId6"/>
    <p:sldId id="265" r:id="rId7"/>
    <p:sldId id="257" r:id="rId8"/>
    <p:sldId id="258" r:id="rId9"/>
    <p:sldId id="259" r:id="rId10"/>
    <p:sldId id="26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13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56A48187-DA9D-4DE0-94CA-FF2380612305}" type="datetimeFigureOut">
              <a:rPr lang="en-US" smtClean="0"/>
              <a:pPr/>
              <a:t>4/11/2012</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C3AE3CAF-50DA-4CB9-88BB-B5779DEF9D3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A48187-DA9D-4DE0-94CA-FF2380612305}" type="datetimeFigureOut">
              <a:rPr lang="en-US" smtClean="0"/>
              <a:pPr/>
              <a:t>4/11/2012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E3CAF-50DA-4CB9-88BB-B5779DEF9D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A48187-DA9D-4DE0-94CA-FF2380612305}" type="datetimeFigureOut">
              <a:rPr lang="en-US" smtClean="0"/>
              <a:pPr/>
              <a:t>4/11/2012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E3CAF-50DA-4CB9-88BB-B5779DEF9D3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56A48187-DA9D-4DE0-94CA-FF2380612305}" type="datetimeFigureOut">
              <a:rPr lang="en-US" smtClean="0"/>
              <a:pPr/>
              <a:t>4/11/2012</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C3AE3CAF-50DA-4CB9-88BB-B5779DEF9D3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56A48187-DA9D-4DE0-94CA-FF2380612305}" type="datetimeFigureOut">
              <a:rPr lang="en-US" smtClean="0"/>
              <a:pPr/>
              <a:t>4/11/2012</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C3AE3CAF-50DA-4CB9-88BB-B5779DEF9D31}"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56A48187-DA9D-4DE0-94CA-FF2380612305}" type="datetimeFigureOut">
              <a:rPr lang="en-US" smtClean="0"/>
              <a:pPr/>
              <a:t>4/11/2012</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C3AE3CAF-50DA-4CB9-88BB-B5779DEF9D3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56A48187-DA9D-4DE0-94CA-FF2380612305}" type="datetimeFigureOut">
              <a:rPr lang="en-US" smtClean="0"/>
              <a:pPr/>
              <a:t>4/11/2012</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C3AE3CAF-50DA-4CB9-88BB-B5779DEF9D3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6A48187-DA9D-4DE0-94CA-FF2380612305}" type="datetimeFigureOut">
              <a:rPr lang="en-US" smtClean="0"/>
              <a:pPr/>
              <a:t>4/11/2012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AE3CAF-50DA-4CB9-88BB-B5779DEF9D3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56A48187-DA9D-4DE0-94CA-FF2380612305}" type="datetimeFigureOut">
              <a:rPr lang="en-US" smtClean="0"/>
              <a:pPr/>
              <a:t>4/11/2012</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C3AE3CAF-50DA-4CB9-88BB-B5779DEF9D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56A48187-DA9D-4DE0-94CA-FF2380612305}" type="datetimeFigureOut">
              <a:rPr lang="en-US" smtClean="0"/>
              <a:pPr/>
              <a:t>4/11/2012</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C3AE3CAF-50DA-4CB9-88BB-B5779DEF9D3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56A48187-DA9D-4DE0-94CA-FF2380612305}" type="datetimeFigureOut">
              <a:rPr lang="en-US" smtClean="0"/>
              <a:pPr/>
              <a:t>4/11/2012</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C3AE3CAF-50DA-4CB9-88BB-B5779DEF9D3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6A48187-DA9D-4DE0-94CA-FF2380612305}" type="datetimeFigureOut">
              <a:rPr lang="en-US" smtClean="0"/>
              <a:pPr/>
              <a:t>4/11/2012</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C3AE3CAF-50DA-4CB9-88BB-B5779DEF9D3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latin typeface="Algerian" pitchFamily="82" charset="0"/>
              </a:rPr>
              <a:t>Communicating with parents</a:t>
            </a:r>
            <a:endParaRPr lang="en-US" sz="4000" dirty="0">
              <a:latin typeface="Algerian" pitchFamily="82" charset="0"/>
            </a:endParaRPr>
          </a:p>
        </p:txBody>
      </p:sp>
      <p:pic>
        <p:nvPicPr>
          <p:cNvPr id="4" name="Picture 3" descr="parentsteenagers.gif"/>
          <p:cNvPicPr>
            <a:picLocks noChangeAspect="1"/>
          </p:cNvPicPr>
          <p:nvPr/>
        </p:nvPicPr>
        <p:blipFill>
          <a:blip r:embed="rId2" cstate="print"/>
          <a:stretch>
            <a:fillRect/>
          </a:stretch>
        </p:blipFill>
        <p:spPr>
          <a:xfrm>
            <a:off x="2362200" y="1752599"/>
            <a:ext cx="4343400" cy="484216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dirty="0" smtClean="0"/>
              <a:t>Love Them</a:t>
            </a:r>
            <a:endParaRPr lang="en-US" sz="4800" dirty="0"/>
          </a:p>
        </p:txBody>
      </p:sp>
      <p:sp>
        <p:nvSpPr>
          <p:cNvPr id="4" name="Text Placeholder 3"/>
          <p:cNvSpPr>
            <a:spLocks noGrp="1"/>
          </p:cNvSpPr>
          <p:nvPr>
            <p:ph type="body" idx="1"/>
          </p:nvPr>
        </p:nvSpPr>
        <p:spPr>
          <a:xfrm>
            <a:off x="381000" y="1633536"/>
            <a:ext cx="2971800" cy="3929064"/>
          </a:xfrm>
        </p:spPr>
        <p:txBody>
          <a:bodyPr>
            <a:noAutofit/>
          </a:bodyPr>
          <a:lstStyle/>
          <a:p>
            <a:r>
              <a:rPr lang="en-US" sz="2400" dirty="0" smtClean="0"/>
              <a:t>Parents are just like me and you. They need to be showed love for us to understand them. Show that you care instead of telling them so it can make communicating easier.</a:t>
            </a:r>
            <a:endParaRPr lang="en-US" sz="2400" dirty="0"/>
          </a:p>
        </p:txBody>
      </p:sp>
      <p:pic>
        <p:nvPicPr>
          <p:cNvPr id="6" name="Picture 5" descr="perfect_parenting-cartoon_h.gif"/>
          <p:cNvPicPr>
            <a:picLocks noChangeAspect="1"/>
          </p:cNvPicPr>
          <p:nvPr/>
        </p:nvPicPr>
        <p:blipFill>
          <a:blip r:embed="rId2" cstate="print"/>
          <a:stretch>
            <a:fillRect/>
          </a:stretch>
        </p:blipFill>
        <p:spPr>
          <a:xfrm>
            <a:off x="4419600" y="1676400"/>
            <a:ext cx="3810000" cy="3810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Be </a:t>
            </a:r>
            <a:r>
              <a:rPr lang="en-US" dirty="0" smtClean="0"/>
              <a:t>A</a:t>
            </a:r>
            <a:r>
              <a:rPr lang="en-US" dirty="0" smtClean="0"/>
              <a:t> </a:t>
            </a:r>
            <a:r>
              <a:rPr lang="en-US" dirty="0" smtClean="0"/>
              <a:t>B</a:t>
            </a:r>
            <a:r>
              <a:rPr lang="en-US" dirty="0" smtClean="0"/>
              <a:t>etter Listener </a:t>
            </a:r>
            <a:endParaRPr lang="en-US" dirty="0"/>
          </a:p>
        </p:txBody>
      </p:sp>
      <p:sp>
        <p:nvSpPr>
          <p:cNvPr id="3" name="Content Placeholder 2"/>
          <p:cNvSpPr>
            <a:spLocks noGrp="1"/>
          </p:cNvSpPr>
          <p:nvPr>
            <p:ph idx="1"/>
          </p:nvPr>
        </p:nvSpPr>
        <p:spPr/>
        <p:txBody>
          <a:bodyPr/>
          <a:lstStyle/>
          <a:p>
            <a:r>
              <a:rPr lang="en-US" dirty="0" smtClean="0"/>
              <a:t>Ask Questions . </a:t>
            </a:r>
            <a:r>
              <a:rPr lang="en-US" smtClean="0"/>
              <a:t>Give Advise . </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103</TotalTime>
  <Words>51</Words>
  <Application>Microsoft Office PowerPoint</Application>
  <PresentationFormat>On-screen Show (4:3)</PresentationFormat>
  <Paragraphs>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Verve</vt:lpstr>
      <vt:lpstr>Communicating with parents</vt:lpstr>
      <vt:lpstr>Love Them</vt:lpstr>
      <vt:lpstr>      Be A Better Listener </vt:lpstr>
      <vt:lpstr>Slide 4</vt:lpstr>
      <vt:lpstr>Slide 5</vt:lpstr>
      <vt:lpstr>Slide 6</vt:lpstr>
      <vt:lpstr>Slide 7</vt:lpstr>
      <vt:lpstr>Slide 8</vt:lpstr>
      <vt:lpstr>Slide 9</vt:lpstr>
      <vt:lpstr>Slide 10</vt:lpstr>
    </vt:vector>
  </TitlesOfParts>
  <Company>Jefferson Parish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Communicating with parents</dc:title>
  <dc:creator>Class</dc:creator>
  <cp:lastModifiedBy>Class</cp:lastModifiedBy>
  <cp:revision>11</cp:revision>
  <dcterms:created xsi:type="dcterms:W3CDTF">2012-04-10T12:41:59Z</dcterms:created>
  <dcterms:modified xsi:type="dcterms:W3CDTF">2012-04-11T13:49:23Z</dcterms:modified>
</cp:coreProperties>
</file>